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2" autoAdjust="0"/>
    <p:restoredTop sz="86213" autoAdjust="0"/>
  </p:normalViewPr>
  <p:slideViewPr>
    <p:cSldViewPr>
      <p:cViewPr varScale="1">
        <p:scale>
          <a:sx n="68" d="100"/>
          <a:sy n="68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85CE2-2D19-4246-8C55-20F3E742575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773EE-1862-408C-8602-1DE02C5F4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1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EE-1862-408C-8602-1DE02C5F42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1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EE-1862-408C-8602-1DE02C5F42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1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EE-1862-408C-8602-1DE02C5F42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48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EE-1862-408C-8602-1DE02C5F42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2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EE-1862-408C-8602-1DE02C5F42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11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EE-1862-408C-8602-1DE02C5F42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4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EE-1862-408C-8602-1DE02C5F42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7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5C6E-330C-417A-BD20-876963673BD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5FA-B3FB-44BF-A3D2-4F23BC83FB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5C6E-330C-417A-BD20-876963673BD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5FA-B3FB-44BF-A3D2-4F23BC83F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5C6E-330C-417A-BD20-876963673BD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5FA-B3FB-44BF-A3D2-4F23BC83F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5C6E-330C-417A-BD20-876963673BD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5FA-B3FB-44BF-A3D2-4F23BC83F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5C6E-330C-417A-BD20-876963673BD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5FA-B3FB-44BF-A3D2-4F23BC83FB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5C6E-330C-417A-BD20-876963673BD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5FA-B3FB-44BF-A3D2-4F23BC83F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5C6E-330C-417A-BD20-876963673BD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5FA-B3FB-44BF-A3D2-4F23BC83FB5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5C6E-330C-417A-BD20-876963673BD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5FA-B3FB-44BF-A3D2-4F23BC83F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5C6E-330C-417A-BD20-876963673BD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5FA-B3FB-44BF-A3D2-4F23BC83F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5C6E-330C-417A-BD20-876963673BD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5FA-B3FB-44BF-A3D2-4F23BC83FB5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5C6E-330C-417A-BD20-876963673BD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5FA-B3FB-44BF-A3D2-4F23BC83FB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5225C6E-330C-417A-BD20-876963673BDD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F64E5FA-B3FB-44BF-A3D2-4F23BC83FB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543800" cy="1524000"/>
          </a:xfrm>
        </p:spPr>
        <p:txBody>
          <a:bodyPr/>
          <a:lstStyle/>
          <a:p>
            <a:pPr algn="ctr"/>
            <a:r>
              <a:rPr lang="en-US" dirty="0" smtClean="0"/>
              <a:t>Exit Interview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4014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+mj-lt"/>
              </a:rPr>
              <a:t>Aileen Casillas </a:t>
            </a:r>
            <a:endParaRPr 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00400"/>
            <a:ext cx="211455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13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72000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Background</a:t>
            </a:r>
          </a:p>
          <a:p>
            <a:r>
              <a:rPr lang="en-US" dirty="0" smtClean="0"/>
              <a:t>Born April 2</a:t>
            </a:r>
            <a:r>
              <a:rPr lang="en-US" baseline="30000" dirty="0" smtClean="0"/>
              <a:t>nd</a:t>
            </a:r>
            <a:r>
              <a:rPr lang="en-US" dirty="0" smtClean="0"/>
              <a:t>, 1999 in Burlingame, CA </a:t>
            </a:r>
          </a:p>
          <a:p>
            <a:r>
              <a:rPr lang="en-US" dirty="0" smtClean="0"/>
              <a:t>Family of 6</a:t>
            </a:r>
          </a:p>
          <a:p>
            <a:pPr lvl="1"/>
            <a:r>
              <a:rPr lang="en-US" dirty="0" smtClean="0"/>
              <a:t>Oldest of 4</a:t>
            </a:r>
          </a:p>
          <a:p>
            <a:r>
              <a:rPr lang="en-US" dirty="0" smtClean="0"/>
              <a:t>Raised in San Mateo, Mexico and Lindsay.</a:t>
            </a:r>
          </a:p>
          <a:p>
            <a:pPr marL="0" indent="0">
              <a:buNone/>
            </a:pPr>
            <a:r>
              <a:rPr lang="en-US" b="1" dirty="0" smtClean="0"/>
              <a:t>Interests/Skills</a:t>
            </a:r>
            <a:endParaRPr lang="en-US" b="1" dirty="0"/>
          </a:p>
          <a:p>
            <a:r>
              <a:rPr lang="en-US" dirty="0" smtClean="0"/>
              <a:t>Music </a:t>
            </a:r>
          </a:p>
          <a:p>
            <a:pPr lvl="1"/>
            <a:r>
              <a:rPr lang="en-US" dirty="0" smtClean="0"/>
              <a:t>K-pop</a:t>
            </a:r>
          </a:p>
          <a:p>
            <a:pPr lvl="1"/>
            <a:r>
              <a:rPr lang="en-US" dirty="0" smtClean="0"/>
              <a:t>Pop </a:t>
            </a:r>
          </a:p>
          <a:p>
            <a:r>
              <a:rPr lang="en-US" dirty="0" smtClean="0"/>
              <a:t>Quick learner</a:t>
            </a:r>
          </a:p>
          <a:p>
            <a:pPr marL="0" indent="0">
              <a:buNone/>
            </a:pPr>
            <a:r>
              <a:rPr lang="en-US" b="1" dirty="0" smtClean="0"/>
              <a:t>Personal Challenges</a:t>
            </a:r>
          </a:p>
          <a:p>
            <a:r>
              <a:rPr lang="en-US" dirty="0" smtClean="0"/>
              <a:t>Bad time </a:t>
            </a:r>
            <a:r>
              <a:rPr lang="en-US" dirty="0" smtClean="0"/>
              <a:t>management</a:t>
            </a:r>
          </a:p>
          <a:p>
            <a:r>
              <a:rPr lang="en-US" smtClean="0"/>
              <a:t>Over thinker </a:t>
            </a:r>
            <a:endParaRPr lang="en-US" dirty="0" smtClean="0"/>
          </a:p>
          <a:p>
            <a:r>
              <a:rPr lang="en-US" dirty="0" smtClean="0"/>
              <a:t>Low confidence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85800"/>
            <a:ext cx="2895600" cy="217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895600"/>
            <a:ext cx="22860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362200"/>
            <a:ext cx="2819400" cy="1882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36358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7200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Clubs &amp; Activities</a:t>
            </a:r>
          </a:p>
          <a:p>
            <a:r>
              <a:rPr lang="en-US" dirty="0" smtClean="0"/>
              <a:t>Future Business Leaders of America - 4 years</a:t>
            </a:r>
          </a:p>
          <a:p>
            <a:r>
              <a:rPr lang="en-US" dirty="0" smtClean="0"/>
              <a:t>Folkloric Club - Fashion show</a:t>
            </a:r>
          </a:p>
          <a:p>
            <a:r>
              <a:rPr lang="en-US" dirty="0" smtClean="0"/>
              <a:t>Drama club </a:t>
            </a:r>
          </a:p>
          <a:p>
            <a:pPr marL="0" indent="0">
              <a:buNone/>
            </a:pPr>
            <a:r>
              <a:rPr lang="en-US" b="1" dirty="0" smtClean="0"/>
              <a:t>Successes </a:t>
            </a:r>
          </a:p>
          <a:p>
            <a:r>
              <a:rPr lang="en-US" dirty="0" smtClean="0"/>
              <a:t>Exhibition night (junior year)</a:t>
            </a:r>
          </a:p>
          <a:p>
            <a:r>
              <a:rPr lang="en-US" dirty="0" smtClean="0"/>
              <a:t>Gained some self-esteem</a:t>
            </a:r>
          </a:p>
          <a:p>
            <a:pPr marL="0" indent="0">
              <a:buNone/>
            </a:pPr>
            <a:r>
              <a:rPr lang="en-US" b="1" dirty="0" smtClean="0"/>
              <a:t>Challenges</a:t>
            </a:r>
          </a:p>
          <a:p>
            <a:pPr marL="0" indent="0">
              <a:buNone/>
            </a:pPr>
            <a:r>
              <a:rPr lang="en-US" dirty="0" smtClean="0"/>
              <a:t>PBS system</a:t>
            </a:r>
          </a:p>
          <a:p>
            <a:pPr lvl="1"/>
            <a:r>
              <a:rPr lang="en-US" dirty="0" smtClean="0"/>
              <a:t>Sophomore year</a:t>
            </a:r>
          </a:p>
          <a:p>
            <a:r>
              <a:rPr lang="en-US" dirty="0" smtClean="0"/>
              <a:t>Time management</a:t>
            </a:r>
          </a:p>
          <a:p>
            <a:r>
              <a:rPr lang="en-US" dirty="0" smtClean="0"/>
              <a:t>Confidence</a:t>
            </a:r>
          </a:p>
          <a:p>
            <a:r>
              <a:rPr lang="en-US" dirty="0" smtClean="0"/>
              <a:t>Self-esteem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3073400" cy="2305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1266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50680"/>
            <a:ext cx="2717800" cy="2038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4" y="3203330"/>
            <a:ext cx="2590800" cy="194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781050"/>
            <a:ext cx="3098800" cy="2324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43" y="781050"/>
            <a:ext cx="25908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76600"/>
            <a:ext cx="2565400" cy="1924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26" y="3453471"/>
            <a:ext cx="2784817" cy="1804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37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smtClean="0"/>
              <a:t>Dr. Ricardo Gonzalez Gutierrez </a:t>
            </a:r>
          </a:p>
          <a:p>
            <a:pPr marL="0" indent="0">
              <a:buNone/>
            </a:pPr>
            <a:r>
              <a:rPr lang="en-US" dirty="0" smtClean="0"/>
              <a:t>General doctor at Valle de Guadalupe, Mexico</a:t>
            </a:r>
          </a:p>
          <a:p>
            <a:r>
              <a:rPr lang="en-US" dirty="0" smtClean="0"/>
              <a:t>Mom was a patient</a:t>
            </a:r>
          </a:p>
          <a:p>
            <a:pPr marL="0" indent="0">
              <a:buNone/>
            </a:pPr>
            <a:r>
              <a:rPr lang="en-US" dirty="0" smtClean="0"/>
              <a:t>Very Interesting</a:t>
            </a:r>
            <a:endParaRPr lang="en-US" dirty="0"/>
          </a:p>
          <a:p>
            <a:r>
              <a:rPr lang="en-US" dirty="0" smtClean="0"/>
              <a:t>Was interested in medical field &amp; working in a clinic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is not for me</a:t>
            </a:r>
          </a:p>
          <a:p>
            <a:pPr lvl="1"/>
            <a:r>
              <a:rPr lang="en-US" dirty="0" smtClean="0"/>
              <a:t>Changed career 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"/>
            <a:ext cx="127037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2684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720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smtClean="0"/>
              <a:t>Medical Pathway </a:t>
            </a:r>
          </a:p>
          <a:p>
            <a:r>
              <a:rPr lang="en-US" dirty="0" smtClean="0"/>
              <a:t>Was interested in working in the medical field.</a:t>
            </a:r>
          </a:p>
          <a:p>
            <a:pPr marL="0" indent="0">
              <a:buNone/>
            </a:pPr>
            <a:r>
              <a:rPr lang="en-US" dirty="0" smtClean="0"/>
              <a:t>Health Careers – Sophomore year</a:t>
            </a:r>
          </a:p>
          <a:p>
            <a:pPr marL="0" indent="0">
              <a:buNone/>
            </a:pPr>
            <a:r>
              <a:rPr lang="en-US" dirty="0" smtClean="0"/>
              <a:t>Physiology – Junior year</a:t>
            </a:r>
          </a:p>
          <a:p>
            <a:pPr marL="0" indent="0">
              <a:buNone/>
            </a:pPr>
            <a:r>
              <a:rPr lang="en-US" dirty="0" smtClean="0"/>
              <a:t>CNA – Senior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33" b="90000" l="9589" r="89954">
                        <a14:foregroundMark x1="45662" y1="31333" x2="45662" y2="31333"/>
                        <a14:foregroundMark x1="47489" y1="41667" x2="47489" y2="41667"/>
                        <a14:foregroundMark x1="47489" y1="50000" x2="47489" y2="50000"/>
                        <a14:foregroundMark x1="44749" y1="54000" x2="46575" y2="84667"/>
                        <a14:foregroundMark x1="43836" y1="56333" x2="29680" y2="60333"/>
                        <a14:foregroundMark x1="29680" y1="60333" x2="29680" y2="68667"/>
                        <a14:foregroundMark x1="29680" y1="68667" x2="39269" y2="71667"/>
                        <a14:foregroundMark x1="53425" y1="74333" x2="57078" y2="78333"/>
                        <a14:foregroundMark x1="53425" y1="55667" x2="65753" y2="50667"/>
                        <a14:foregroundMark x1="65753" y1="48000" x2="64840" y2="41667"/>
                        <a14:foregroundMark x1="64840" y1="41667" x2="51598" y2="36000"/>
                        <a14:foregroundMark x1="37900" y1="37333" x2="25571" y2="34000"/>
                        <a14:foregroundMark x1="25571" y1="35333" x2="19178" y2="25667"/>
                        <a14:foregroundMark x1="19178" y1="25667" x2="26484" y2="16667"/>
                        <a14:foregroundMark x1="26484" y1="16667" x2="43836" y2="13667"/>
                        <a14:foregroundMark x1="44749" y1="15333" x2="63927" y2="15333"/>
                        <a14:foregroundMark x1="45662" y1="26333" x2="45662" y2="20000"/>
                        <a14:foregroundMark x1="44749" y1="5333" x2="44749" y2="5333"/>
                        <a14:foregroundMark x1="44749" y1="10333" x2="44749" y2="1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94" y="3505200"/>
            <a:ext cx="172440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t="70970" r="27701"/>
          <a:stretch/>
        </p:blipFill>
        <p:spPr>
          <a:xfrm>
            <a:off x="2984781" y="3048000"/>
            <a:ext cx="3568419" cy="2095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81155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958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Attend COS</a:t>
            </a:r>
          </a:p>
          <a:p>
            <a:r>
              <a:rPr lang="en-US" dirty="0" smtClean="0"/>
              <a:t>Major </a:t>
            </a:r>
            <a:r>
              <a:rPr lang="en-US" dirty="0"/>
              <a:t>in English </a:t>
            </a:r>
            <a:endParaRPr lang="en-US" dirty="0" smtClean="0"/>
          </a:p>
          <a:p>
            <a:r>
              <a:rPr lang="en-US" dirty="0" smtClean="0"/>
              <a:t>Transfer in 2 years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Short term goal: transfer from COS &amp; graduate with BA degree in English.</a:t>
            </a:r>
          </a:p>
          <a:p>
            <a:pPr marL="0" indent="0">
              <a:buNone/>
            </a:pPr>
            <a:r>
              <a:rPr lang="en-US" dirty="0" smtClean="0"/>
              <a:t>Long term goal: Become a ESL teacher in </a:t>
            </a:r>
            <a:r>
              <a:rPr lang="en-US" dirty="0"/>
              <a:t>M</a:t>
            </a:r>
            <a:r>
              <a:rPr lang="en-US" dirty="0" smtClean="0"/>
              <a:t>exico, Spain or South Korea.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2384"/>
            <a:ext cx="2314135" cy="15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31" y="4559402"/>
            <a:ext cx="1240269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128794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761" y="4191000"/>
            <a:ext cx="1146839" cy="76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8547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720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Influential people:</a:t>
            </a:r>
          </a:p>
          <a:p>
            <a:pPr marL="0" indent="0">
              <a:buNone/>
            </a:pPr>
            <a:r>
              <a:rPr lang="en-US" i="1" dirty="0" smtClean="0"/>
              <a:t>Mrs. Caballero </a:t>
            </a:r>
            <a:r>
              <a:rPr lang="en-US" dirty="0" smtClean="0"/>
              <a:t>– business teacher and FBLA advisor</a:t>
            </a:r>
          </a:p>
          <a:p>
            <a:r>
              <a:rPr lang="en-US" dirty="0" smtClean="0"/>
              <a:t>Influenced my career choice</a:t>
            </a:r>
          </a:p>
          <a:p>
            <a:pPr marL="0" indent="0">
              <a:buNone/>
            </a:pPr>
            <a:r>
              <a:rPr lang="en-US" i="1" dirty="0"/>
              <a:t>Mr. </a:t>
            </a:r>
            <a:r>
              <a:rPr lang="en-US" i="1" dirty="0" smtClean="0"/>
              <a:t>Traeger </a:t>
            </a:r>
            <a:r>
              <a:rPr lang="en-US" dirty="0" smtClean="0"/>
              <a:t>– Economics</a:t>
            </a:r>
            <a:endParaRPr lang="en-US" i="1" dirty="0" smtClean="0"/>
          </a:p>
          <a:p>
            <a:pPr marL="0" indent="0">
              <a:buNone/>
            </a:pPr>
            <a:r>
              <a:rPr lang="en-US" b="1" dirty="0" smtClean="0"/>
              <a:t>PBS system</a:t>
            </a:r>
          </a:p>
          <a:p>
            <a:r>
              <a:rPr lang="en-US" dirty="0" smtClean="0"/>
              <a:t>No work is completed at my pace. </a:t>
            </a:r>
          </a:p>
          <a:p>
            <a:r>
              <a:rPr lang="en-US" dirty="0"/>
              <a:t>O</a:t>
            </a:r>
            <a:r>
              <a:rPr lang="en-US" dirty="0" smtClean="0"/>
              <a:t>pportunities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273" l="9607" r="89956">
                        <a14:foregroundMark x1="55895" y1="20909" x2="55895" y2="20909"/>
                        <a14:foregroundMark x1="63319" y1="26364" x2="63319" y2="26364"/>
                        <a14:foregroundMark x1="61135" y1="36364" x2="61135" y2="36364"/>
                        <a14:foregroundMark x1="61135" y1="43182" x2="61135" y2="43182"/>
                        <a14:foregroundMark x1="37991" y1="49091" x2="37991" y2="49091"/>
                        <a14:foregroundMark x1="24891" y1="44545" x2="24891" y2="44545"/>
                        <a14:foregroundMark x1="24891" y1="38636" x2="24891" y2="38636"/>
                        <a14:foregroundMark x1="34934" y1="38636" x2="34934" y2="38636"/>
                        <a14:foregroundMark x1="71179" y1="46364" x2="71179" y2="46364"/>
                        <a14:foregroundMark x1="65939" y1="59545" x2="65939" y2="59545"/>
                        <a14:foregroundMark x1="53275" y1="69091" x2="53275" y2="69091"/>
                        <a14:foregroundMark x1="53275" y1="56364" x2="53275" y2="56364"/>
                        <a14:foregroundMark x1="42795" y1="74545" x2="42795" y2="74545"/>
                        <a14:foregroundMark x1="35371" y1="82273" x2="35371" y2="82273"/>
                        <a14:foregroundMark x1="27511" y1="86818" x2="27511" y2="86818"/>
                        <a14:foregroundMark x1="22271" y1="92273" x2="22271" y2="92273"/>
                        <a14:foregroundMark x1="58952" y1="75000" x2="58952" y2="75000"/>
                        <a14:foregroundMark x1="64192" y1="75000" x2="64192" y2="75000"/>
                        <a14:foregroundMark x1="69432" y1="33636" x2="69432" y2="33636"/>
                        <a14:foregroundMark x1="28821" y1="36818" x2="28821" y2="36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264721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52800"/>
            <a:ext cx="1919137" cy="2558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8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191000"/>
            <a:ext cx="7543800" cy="1524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377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4335</TotalTime>
  <Words>239</Words>
  <Application>Microsoft Office PowerPoint</Application>
  <PresentationFormat>On-screen Show (4:3)</PresentationFormat>
  <Paragraphs>77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Exit Interview</vt:lpstr>
      <vt:lpstr>About me</vt:lpstr>
      <vt:lpstr>High School Experience</vt:lpstr>
      <vt:lpstr>Memories </vt:lpstr>
      <vt:lpstr>Job Shadow</vt:lpstr>
      <vt:lpstr>Pathway</vt:lpstr>
      <vt:lpstr>Post High School plans</vt:lpstr>
      <vt:lpstr>Leaving LHS</vt:lpstr>
      <vt:lpstr>Questions?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Interview</dc:title>
  <dc:creator>User</dc:creator>
  <cp:lastModifiedBy>User</cp:lastModifiedBy>
  <cp:revision>55</cp:revision>
  <dcterms:created xsi:type="dcterms:W3CDTF">2017-02-15T22:41:26Z</dcterms:created>
  <dcterms:modified xsi:type="dcterms:W3CDTF">2017-03-23T15:55:42Z</dcterms:modified>
</cp:coreProperties>
</file>